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00FF"/>
                </a:solidFill>
              </a:rPr>
              <a:t>Chair </a:t>
            </a:r>
            <a:r>
              <a:rPr lang="en-GB" smtClean="0">
                <a:solidFill>
                  <a:srgbClr val="0000FF"/>
                </a:solidFill>
              </a:rPr>
              <a:t>for ‘Question-Time’ </a:t>
            </a:r>
            <a:r>
              <a:rPr lang="en-GB" dirty="0" smtClean="0">
                <a:solidFill>
                  <a:srgbClr val="0000FF"/>
                </a:solidFill>
              </a:rPr>
              <a:t>Panel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and Closing Session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Chris </a:t>
            </a:r>
            <a:r>
              <a:rPr lang="en-GB" dirty="0" err="1" smtClean="0">
                <a:solidFill>
                  <a:srgbClr val="0000FF"/>
                </a:solidFill>
              </a:rPr>
              <a:t>Seagar</a:t>
            </a:r>
            <a:r>
              <a:rPr lang="en-GB" dirty="0" smtClean="0">
                <a:solidFill>
                  <a:srgbClr val="0000FF"/>
                </a:solidFill>
              </a:rPr>
              <a:t>, Alcester Academy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75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MathSpeak  2nd Annual Conference and Exhibition  Chair for ‘Question-Time’ Panel  and Closing Session Chris Seagar, Alcester Academy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5</cp:revision>
  <dcterms:created xsi:type="dcterms:W3CDTF">2014-10-31T15:22:26Z</dcterms:created>
  <dcterms:modified xsi:type="dcterms:W3CDTF">2014-10-31T16:34:50Z</dcterms:modified>
</cp:coreProperties>
</file>